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8" r:id="rId11"/>
    <p:sldId id="274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8" r:id="rId24"/>
    <p:sldId id="289" r:id="rId25"/>
    <p:sldId id="290" r:id="rId26"/>
    <p:sldId id="292" r:id="rId27"/>
    <p:sldId id="293" r:id="rId28"/>
    <p:sldId id="294" r:id="rId29"/>
    <p:sldId id="295" r:id="rId30"/>
    <p:sldId id="296" r:id="rId31"/>
    <p:sldId id="297" r:id="rId32"/>
    <p:sldId id="29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2" autoAdjust="0"/>
    <p:restoredTop sz="94660"/>
  </p:normalViewPr>
  <p:slideViewPr>
    <p:cSldViewPr>
      <p:cViewPr varScale="1">
        <p:scale>
          <a:sx n="109" d="100"/>
          <a:sy n="109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487F-0154-4C32-AE94-E96AAEE88B9A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29FA1-3A73-45A1-A7EB-D229F1EEB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2" t="13112" r="9697" b="6771"/>
          <a:stretch/>
        </p:blipFill>
        <p:spPr bwMode="auto">
          <a:xfrm>
            <a:off x="1" y="836712"/>
            <a:ext cx="9180512" cy="51125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78" t="13463" r="9926" b="8152"/>
          <a:stretch/>
        </p:blipFill>
        <p:spPr bwMode="auto">
          <a:xfrm>
            <a:off x="0" y="908720"/>
            <a:ext cx="9145016" cy="504056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7" t="13011" r="9746" b="6764"/>
          <a:stretch/>
        </p:blipFill>
        <p:spPr bwMode="auto">
          <a:xfrm>
            <a:off x="9236" y="836712"/>
            <a:ext cx="9134764" cy="512100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0" t="13599" r="9891" b="7769"/>
          <a:stretch/>
        </p:blipFill>
        <p:spPr bwMode="auto">
          <a:xfrm>
            <a:off x="0" y="908720"/>
            <a:ext cx="9144000" cy="50632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37" t="13465" r="10124" b="7245"/>
          <a:stretch/>
        </p:blipFill>
        <p:spPr bwMode="auto">
          <a:xfrm>
            <a:off x="0" y="908720"/>
            <a:ext cx="9144000" cy="511444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28" t="12578" r="10045" b="7412"/>
          <a:stretch/>
        </p:blipFill>
        <p:spPr bwMode="auto">
          <a:xfrm>
            <a:off x="0" y="836712"/>
            <a:ext cx="9144000" cy="512956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94" t="13215" r="9791" b="7495"/>
          <a:stretch/>
        </p:blipFill>
        <p:spPr bwMode="auto">
          <a:xfrm>
            <a:off x="0" y="836712"/>
            <a:ext cx="9144000" cy="50714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37" t="13215" r="10124" b="7495"/>
          <a:stretch/>
        </p:blipFill>
        <p:spPr bwMode="auto">
          <a:xfrm>
            <a:off x="0" y="836712"/>
            <a:ext cx="9144000" cy="511444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49" t="12998" r="9824" b="7567"/>
          <a:stretch/>
        </p:blipFill>
        <p:spPr bwMode="auto">
          <a:xfrm>
            <a:off x="0" y="836712"/>
            <a:ext cx="9144000" cy="50799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9" t="13291" r="9538" b="8293"/>
          <a:stretch/>
        </p:blipFill>
        <p:spPr bwMode="auto">
          <a:xfrm>
            <a:off x="0" y="908719"/>
            <a:ext cx="9144000" cy="499533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8" t="12995" r="9622" b="7850"/>
          <a:stretch/>
        </p:blipFill>
        <p:spPr bwMode="auto">
          <a:xfrm>
            <a:off x="-31721" y="836712"/>
            <a:ext cx="9175722" cy="508077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8" t="14177" r="9622" b="6586"/>
          <a:stretch/>
        </p:blipFill>
        <p:spPr bwMode="auto">
          <a:xfrm>
            <a:off x="0" y="1024932"/>
            <a:ext cx="9144000" cy="50683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38" t="13385" r="9651" b="7792"/>
          <a:stretch/>
        </p:blipFill>
        <p:spPr bwMode="auto">
          <a:xfrm>
            <a:off x="0" y="908720"/>
            <a:ext cx="9144000" cy="50482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99" t="12967" r="9593" b="7258"/>
          <a:stretch/>
        </p:blipFill>
        <p:spPr bwMode="auto">
          <a:xfrm>
            <a:off x="-1" y="908720"/>
            <a:ext cx="9144001" cy="509665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44" t="13299" r="10016" b="7272"/>
          <a:stretch/>
        </p:blipFill>
        <p:spPr bwMode="auto">
          <a:xfrm>
            <a:off x="-17377" y="836712"/>
            <a:ext cx="9170446" cy="511256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36" t="13170" r="10123" b="7540"/>
          <a:stretch/>
        </p:blipFill>
        <p:spPr bwMode="auto">
          <a:xfrm>
            <a:off x="0" y="836712"/>
            <a:ext cx="9144000" cy="511444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5" t="13215" r="9822" b="7495"/>
          <a:stretch/>
        </p:blipFill>
        <p:spPr bwMode="auto">
          <a:xfrm>
            <a:off x="-18147" y="863150"/>
            <a:ext cx="9162147" cy="508613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92" t="13189" r="10151" b="7678"/>
          <a:stretch/>
        </p:blipFill>
        <p:spPr bwMode="auto">
          <a:xfrm>
            <a:off x="0" y="836712"/>
            <a:ext cx="9144000" cy="509047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3" t="13625" r="9564" b="7350"/>
          <a:stretch/>
        </p:blipFill>
        <p:spPr bwMode="auto">
          <a:xfrm>
            <a:off x="0" y="908720"/>
            <a:ext cx="9144000" cy="505097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70" t="13033" r="9711" b="7915"/>
          <a:stretch/>
        </p:blipFill>
        <p:spPr bwMode="auto">
          <a:xfrm>
            <a:off x="0" y="899608"/>
            <a:ext cx="9144000" cy="504967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79" t="12650" r="9867" b="7231"/>
          <a:stretch/>
        </p:blipFill>
        <p:spPr bwMode="auto">
          <a:xfrm>
            <a:off x="1304" y="836712"/>
            <a:ext cx="9142696" cy="515973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4" t="12634" r="9987" b="7354"/>
          <a:stretch/>
        </p:blipFill>
        <p:spPr bwMode="auto">
          <a:xfrm>
            <a:off x="0" y="836712"/>
            <a:ext cx="9144000" cy="51604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4" t="14248" r="9989" b="6839"/>
          <a:stretch/>
        </p:blipFill>
        <p:spPr bwMode="auto">
          <a:xfrm>
            <a:off x="0" y="877156"/>
            <a:ext cx="9144000" cy="506436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14" t="13710" r="10101" b="7775"/>
          <a:stretch/>
        </p:blipFill>
        <p:spPr bwMode="auto">
          <a:xfrm>
            <a:off x="18327" y="908720"/>
            <a:ext cx="9140089" cy="504056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74" t="13122" r="9950" b="8145"/>
          <a:stretch/>
        </p:blipFill>
        <p:spPr bwMode="auto">
          <a:xfrm>
            <a:off x="0" y="892107"/>
            <a:ext cx="9144000" cy="505717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03" t="13599" r="9895" b="7769"/>
          <a:stretch/>
        </p:blipFill>
        <p:spPr bwMode="auto">
          <a:xfrm>
            <a:off x="0" y="908720"/>
            <a:ext cx="9139926" cy="504056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7" t="13017" r="9769" b="6777"/>
          <a:stretch/>
        </p:blipFill>
        <p:spPr bwMode="auto">
          <a:xfrm>
            <a:off x="0" y="836712"/>
            <a:ext cx="9144000" cy="515389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95" t="13023" r="9848" b="7966"/>
          <a:stretch/>
        </p:blipFill>
        <p:spPr bwMode="auto">
          <a:xfrm>
            <a:off x="0" y="908720"/>
            <a:ext cx="9143998" cy="505732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0" t="13599" r="9914" b="7949"/>
          <a:stretch/>
        </p:blipFill>
        <p:spPr bwMode="auto">
          <a:xfrm>
            <a:off x="0" y="908720"/>
            <a:ext cx="9144000" cy="505091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4" t="12681" r="9989" b="7311"/>
          <a:stretch/>
        </p:blipFill>
        <p:spPr bwMode="auto">
          <a:xfrm>
            <a:off x="0" y="836712"/>
            <a:ext cx="9144000" cy="51347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16" t="13115" r="9764" b="7349"/>
          <a:stretch/>
        </p:blipFill>
        <p:spPr bwMode="auto">
          <a:xfrm>
            <a:off x="0" y="908720"/>
            <a:ext cx="9144000" cy="508681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7" t="13058" r="9855" b="7406"/>
          <a:stretch/>
        </p:blipFill>
        <p:spPr bwMode="auto">
          <a:xfrm>
            <a:off x="0" y="836712"/>
            <a:ext cx="9144000" cy="51054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0</Words>
  <Application>Microsoft Office PowerPoint</Application>
  <PresentationFormat>Экран (4:3)</PresentationFormat>
  <Paragraphs>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Валентина Григорьвна</dc:creator>
  <cp:lastModifiedBy>Сергей Владимирович Мельников</cp:lastModifiedBy>
  <cp:revision>20</cp:revision>
  <dcterms:created xsi:type="dcterms:W3CDTF">2018-02-25T02:43:46Z</dcterms:created>
  <dcterms:modified xsi:type="dcterms:W3CDTF">2018-05-31T08:57:36Z</dcterms:modified>
</cp:coreProperties>
</file>